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58" autoAdjust="0"/>
  </p:normalViewPr>
  <p:slideViewPr>
    <p:cSldViewPr snapToGrid="0">
      <p:cViewPr varScale="1">
        <p:scale>
          <a:sx n="102" d="100"/>
          <a:sy n="102" d="100"/>
        </p:scale>
        <p:origin x="1400" y="4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CFA7132F-96CF-4556-847B-6E403A821B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5741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7C2DB201-1DA9-4BC9-AF27-C41CD73415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621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94253CB-E477-4909-B30E-D67A2308431C}" type="slidenum">
              <a:rPr kumimoji="0" lang="en-US" altLang="ja-JP" sz="1200">
                <a:latin typeface="Times New Roman" pitchFamily="18" charset="0"/>
                <a:ea typeface="+mn-ea"/>
              </a:rPr>
              <a:pPr algn="r">
                <a:defRPr/>
              </a:pPr>
              <a:t>2</a:t>
            </a:fld>
            <a:endParaRPr kumimoji="0" lang="en-US" altLang="ja-JP" sz="1200">
              <a:latin typeface="Times New Roman" pitchFamily="18" charset="0"/>
              <a:ea typeface="+mn-ea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pitchFamily="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68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4FA58-8B96-4684-A895-DFBCEBB62F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0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01084-A959-47A9-96EF-96A0B258184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033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DD24A-E129-4DF3-8BAD-6C8AD26E3F3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618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B8D0D-2FD0-4B6D-9AA9-84D780C6CE3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54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EA1EB-23FA-4B78-8A89-8A4194EF405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704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332CC-9655-47CC-AF60-3E3042C657D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95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DF6AF-659A-4E99-943A-A6FFEB7DAA5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74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0956C-3242-4A9F-A66E-8051982C1BB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131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DADC0-4F87-4AD1-B40A-4EBA160EC06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753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D45F3-4E0C-48B5-86E5-48CA9A47508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392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81825-DCCD-494A-A0BE-BFE66A48E2A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424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A35DD24A-E129-4DF3-8BAD-6C8AD26E3F3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234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3601842" y="4219359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 dirty="0">
                <a:latin typeface="ＭＳ Ｐゴシック" pitchFamily="50" charset="-128"/>
              </a:rPr>
              <a:t>今回の演題に関連して、</a:t>
            </a:r>
            <a:endParaRPr lang="en-US" altLang="ja-JP" sz="2800" dirty="0">
              <a:latin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 dirty="0">
                <a:latin typeface="ＭＳ Ｐゴシック" pitchFamily="50" charset="-128"/>
              </a:rPr>
              <a:t>開示すべき</a:t>
            </a:r>
            <a:r>
              <a:rPr lang="en-US" altLang="ja-JP" sz="2800" dirty="0">
                <a:latin typeface="Arial" charset="0"/>
              </a:rPr>
              <a:t>CO I </a:t>
            </a:r>
            <a:r>
              <a:rPr lang="ja-JP" altLang="ja-JP" sz="2800" dirty="0">
                <a:latin typeface="ＭＳ Ｐゴシック" pitchFamily="50" charset="-128"/>
              </a:rPr>
              <a:t>はありません。</a:t>
            </a:r>
            <a:endParaRPr lang="ja-JP" altLang="ja-JP" sz="4000" b="1" dirty="0">
              <a:latin typeface="ＭＳ Ｐゴシック" pitchFamily="50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97E5A6E-09D1-488A-8924-5A546B301FE4}"/>
              </a:ext>
            </a:extLst>
          </p:cNvPr>
          <p:cNvSpPr txBox="1">
            <a:spLocks noChangeArrowheads="1"/>
          </p:cNvSpPr>
          <p:nvPr/>
        </p:nvSpPr>
        <p:spPr>
          <a:xfrm>
            <a:off x="1808162" y="1412875"/>
            <a:ext cx="8575675" cy="2016125"/>
          </a:xfrm>
          <a:prstGeom prst="rect">
            <a:avLst/>
          </a:prstGeom>
          <a:solidFill>
            <a:srgbClr val="000080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第</a:t>
            </a:r>
            <a:r>
              <a:rPr lang="en-US" altLang="ja-JP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7</a:t>
            </a: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回</a:t>
            </a:r>
            <a:r>
              <a:rPr lang="en" altLang="ja-JP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AYA</a:t>
            </a: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がんの医療と支援のあり方研究会学術集会</a:t>
            </a:r>
            <a:br>
              <a:rPr lang="en-US" altLang="ja-JP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br>
              <a:rPr lang="en-US" altLang="ja-JP" sz="36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36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2400" b="1" i="1">
                <a:solidFill>
                  <a:srgbClr val="FFFF1F"/>
                </a:solidFill>
                <a:ea typeface="ＭＳ Ｐゴシック" pitchFamily="50" charset="-128"/>
              </a:rPr>
              <a:t>筆頭発表者名：　</a:t>
            </a:r>
            <a:r>
              <a:rPr lang="en-US" altLang="ja-JP" sz="2400" b="1" i="1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  <a:endParaRPr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8162" y="344642"/>
            <a:ext cx="8575675" cy="2016125"/>
          </a:xfrm>
          <a:solidFill>
            <a:srgbClr val="000080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第</a:t>
            </a:r>
            <a:r>
              <a:rPr lang="en-US" altLang="ja-JP" sz="28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7</a:t>
            </a: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回</a:t>
            </a:r>
            <a:r>
              <a:rPr lang="en" altLang="ja-JP" sz="28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AYA</a:t>
            </a: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がんの医療と支援のあり方研究会学術集会</a:t>
            </a:r>
            <a:br>
              <a:rPr lang="en-US" altLang="ja-JP" sz="28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09410" y="2520580"/>
            <a:ext cx="7639050" cy="4170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今回の演題に関連して、開示すべき</a:t>
            </a:r>
            <a:r>
              <a:rPr lang="en-US" altLang="ja-JP" sz="2000" b="1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は以下のとおりです。</a:t>
            </a:r>
            <a:endParaRPr lang="en-US" altLang="ja-JP" sz="2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役員・顧問職：</a:t>
            </a:r>
            <a:r>
              <a:rPr lang="en-US" altLang="ja-JP" sz="2000" dirty="0">
                <a:latin typeface="ＭＳ Ｐゴシック" pitchFamily="50" charset="-128"/>
                <a:ea typeface="ＭＳ Ｐゴシック" pitchFamily="50" charset="-128"/>
              </a:rPr>
              <a:t>××</a:t>
            </a: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lang="en-US" altLang="ja-JP" sz="20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株：△△株式会社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特許使用料：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講演料：</a:t>
            </a:r>
            <a:r>
              <a:rPr lang="en-US" altLang="ja-JP" sz="2000" dirty="0"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製薬、ＸＸ薬品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原稿料：△△製薬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研究費：</a:t>
            </a:r>
            <a:r>
              <a:rPr lang="en-US" altLang="ja-JP" sz="2000" dirty="0"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製薬、ＸＸ薬品工業、</a:t>
            </a:r>
            <a:r>
              <a:rPr lang="en-US" altLang="ja-JP" sz="2000" dirty="0">
                <a:latin typeface="ＭＳ Ｐゴシック" pitchFamily="50" charset="-128"/>
                <a:ea typeface="ヒラギノ角ゴ Pro W3" pitchFamily="28" charset="-128"/>
              </a:rPr>
              <a:t>□□</a:t>
            </a: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株式会社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寄付金：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寄付講座：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ＭＳ Ｐゴシック" pitchFamily="50" charset="-128"/>
                <a:ea typeface="ＭＳ Ｐゴシック" pitchFamily="50" charset="-128"/>
              </a:rPr>
              <a:t>旅行、贈答品など：</a:t>
            </a: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6007197" y="6131019"/>
            <a:ext cx="37753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/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146</Words>
  <Application>Microsoft Macintosh PowerPoint</Application>
  <PresentationFormat>ワイド画面</PresentationFormat>
  <Paragraphs>17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Aptos</vt:lpstr>
      <vt:lpstr>Aptos Display</vt:lpstr>
      <vt:lpstr>Arial</vt:lpstr>
      <vt:lpstr>Times New Roman</vt:lpstr>
      <vt:lpstr>Office テーマ</vt:lpstr>
      <vt:lpstr>PowerPoint プレゼンテーション</vt:lpstr>
      <vt:lpstr>第7回AYAがんの医療と支援のあり方研究会学術集会  ＣＯ Ｉ 開示 　筆頭発表者名：　○○ 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幹夫 向井</cp:lastModifiedBy>
  <cp:revision>89</cp:revision>
  <cp:lastPrinted>2010-04-28T01:42:11Z</cp:lastPrinted>
  <dcterms:created xsi:type="dcterms:W3CDTF">2000-09-04T17:39:07Z</dcterms:created>
  <dcterms:modified xsi:type="dcterms:W3CDTF">2025-04-21T17:01:47Z</dcterms:modified>
</cp:coreProperties>
</file>